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8" r:id="rId2"/>
    <p:sldId id="258" r:id="rId3"/>
    <p:sldId id="257" r:id="rId4"/>
    <p:sldId id="261" r:id="rId5"/>
    <p:sldId id="262" r:id="rId6"/>
    <p:sldId id="263" r:id="rId7"/>
    <p:sldId id="264" r:id="rId8"/>
    <p:sldId id="266" r:id="rId9"/>
    <p:sldId id="259" r:id="rId10"/>
    <p:sldId id="265" r:id="rId11"/>
    <p:sldId id="269" r:id="rId12"/>
    <p:sldId id="270" r:id="rId13"/>
  </p:sldIdLst>
  <p:sldSz cx="9144000" cy="5141913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C68002"/>
    <a:srgbClr val="FFE6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5" d="100"/>
          <a:sy n="145" d="100"/>
        </p:scale>
        <p:origin x="62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9A1F11-AF93-4059-9171-548835C28BDD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6C0B0-FF9D-4FA2-9240-7E4AC1FDE5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744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6C0B0-FF9D-4FA2-9240-7E4AC1FDE53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37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6C0B0-FF9D-4FA2-9240-7E4AC1FDE53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132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6C0B0-FF9D-4FA2-9240-7E4AC1FDE53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318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6C0B0-FF9D-4FA2-9240-7E4AC1FDE53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318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6C0B0-FF9D-4FA2-9240-7E4AC1FDE53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223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6C0B0-FF9D-4FA2-9240-7E4AC1FDE53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713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6C0B0-FF9D-4FA2-9240-7E4AC1FDE53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6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6C0B0-FF9D-4FA2-9240-7E4AC1FDE53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323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6C0B0-FF9D-4FA2-9240-7E4AC1FDE53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884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6C0B0-FF9D-4FA2-9240-7E4AC1FDE53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270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6C0B0-FF9D-4FA2-9240-7E4AC1FDE53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50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6C0B0-FF9D-4FA2-9240-7E4AC1FDE53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31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16年企业年会开场片头视频素材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8" y="0"/>
            <a:ext cx="9140825" cy="51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15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ut/>
      </p:transition>
    </mc:Choice>
    <mc:Fallback>
      <p:transition spd="slow" advClick="0" advTm="3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8CCA0F37-C176-4577-9C49-94DF216BA6C1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72AFBBBA-C2AD-44C4-AE9C-F7C9EC4548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500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ut/>
      </p:transition>
    </mc:Choice>
    <mc:Fallback>
      <p:transition spd="slow" advClick="0" advTm="3000"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34"/>
            <a:ext cx="2057400" cy="328868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34"/>
            <a:ext cx="6019800" cy="328868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8CCA0F37-C176-4577-9C49-94DF216BA6C1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72AFBBBA-C2AD-44C4-AE9C-F7C9EC4548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477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ut/>
      </p:transition>
    </mc:Choice>
    <mc:Fallback>
      <p:transition spd="slow" advClick="0" advTm="3000"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12342143.mp4">
            <a:hlinkClick r:id="" action="ppaction://media"/>
          </p:cNvPr>
          <p:cNvPicPr>
            <a:picLocks noChangeAspect="1"/>
          </p:cNvPicPr>
          <p:nvPr userDrawn="1">
            <a:videoFile r:link="rId1"/>
            <p:extLst>
              <p:ext uri="{DAA4B4D4-6D71-4841-9C94-3DE7FCFB9230}">
                <p14:media xmlns:p14="http://schemas.microsoft.com/office/powerpoint/2010/main" r:embed="rId2">
                  <p14:trim end="53671.66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6512" y="-1"/>
            <a:ext cx="9252520" cy="518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61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ut/>
      </p:transition>
    </mc:Choice>
    <mc:Fallback>
      <p:transition spd="slow" advClick="0" advTm="3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4156"/>
            <a:ext cx="7772400" cy="1021241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363"/>
            <a:ext cx="7772400" cy="11247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8CCA0F37-C176-4577-9C49-94DF216BA6C1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72AFBBBA-C2AD-44C4-AE9C-F7C9EC4548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846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ut/>
      </p:transition>
    </mc:Choice>
    <mc:Fallback>
      <p:transition spd="slow" advClick="0" advTm="3000"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899835"/>
            <a:ext cx="4038600" cy="254358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899835"/>
            <a:ext cx="4038600" cy="254358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8CCA0F37-C176-4577-9C49-94DF216BA6C1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72AFBBBA-C2AD-44C4-AE9C-F7C9EC4548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396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ut/>
      </p:transition>
    </mc:Choice>
    <mc:Fallback>
      <p:transition spd="slow" advClick="0" advTm="3000"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80"/>
            <a:ext cx="4040188" cy="47967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0653"/>
            <a:ext cx="4040188" cy="296255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0980"/>
            <a:ext cx="4041775" cy="47967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0653"/>
            <a:ext cx="4041775" cy="296255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8CCA0F37-C176-4577-9C49-94DF216BA6C1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72AFBBBA-C2AD-44C4-AE9C-F7C9EC4548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38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ut/>
      </p:transition>
    </mc:Choice>
    <mc:Fallback>
      <p:transition spd="slow" advClick="0" advTm="3000"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8CCA0F37-C176-4577-9C49-94DF216BA6C1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72AFBBBA-C2AD-44C4-AE9C-F7C9EC4548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362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ut/>
      </p:transition>
    </mc:Choice>
    <mc:Fallback>
      <p:transition spd="slow" advClick="0" advTm="3000"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8CCA0F37-C176-4577-9C49-94DF216BA6C1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72AFBBBA-C2AD-44C4-AE9C-F7C9EC4548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579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ut/>
      </p:transition>
    </mc:Choice>
    <mc:Fallback>
      <p:transition spd="slow" advClick="0" advTm="3000"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24"/>
            <a:ext cx="3008313" cy="87126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25"/>
            <a:ext cx="5111750" cy="438848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5993"/>
            <a:ext cx="3008313" cy="35172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8CCA0F37-C176-4577-9C49-94DF216BA6C1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72AFBBBA-C2AD-44C4-AE9C-F7C9EC4548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553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ut/>
      </p:transition>
    </mc:Choice>
    <mc:Fallback>
      <p:transition spd="slow" advClick="0" advTm="3000"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9339"/>
            <a:ext cx="5486400" cy="42492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439"/>
            <a:ext cx="5486400" cy="30851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4262"/>
            <a:ext cx="5486400" cy="6034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8CCA0F37-C176-4577-9C49-94DF216BA6C1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72AFBBBA-C2AD-44C4-AE9C-F7C9EC4548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296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ut/>
      </p:transition>
    </mc:Choice>
    <mc:Fallback>
      <p:transition spd="slow" advClick="0" advTm="3000"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9662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ut/>
      </p:transition>
    </mc:Choice>
    <mc:Fallback>
      <p:transition spd="slow" advClick="0" advTm="3000">
        <p:cut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我是海盗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95451" y="-1317476"/>
            <a:ext cx="609600" cy="609600"/>
          </a:xfrm>
          <a:prstGeom prst="rect">
            <a:avLst/>
          </a:prstGeom>
        </p:spPr>
      </p:pic>
      <p:pic>
        <p:nvPicPr>
          <p:cNvPr id="10" name="Picture 4" descr="star_0013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006" y="1036836"/>
            <a:ext cx="34036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WordArt 5"/>
          <p:cNvSpPr>
            <a:spLocks noChangeArrowheads="1" noChangeShapeType="1"/>
          </p:cNvSpPr>
          <p:nvPr/>
        </p:nvSpPr>
        <p:spPr bwMode="auto">
          <a:xfrm>
            <a:off x="3275930" y="2259980"/>
            <a:ext cx="3384302" cy="55403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kern="10" dirty="0" smtClean="0">
                <a:gradFill rotWithShape="1">
                  <a:gsLst>
                    <a:gs pos="0">
                      <a:srgbClr val="FFCC66"/>
                    </a:gs>
                    <a:gs pos="50000">
                      <a:srgbClr val="FFFFCC"/>
                    </a:gs>
                    <a:gs pos="100000">
                      <a:srgbClr val="FFCC66"/>
                    </a:gs>
                  </a:gsLst>
                  <a:lin ang="18900000" scaled="1"/>
                </a:gradFill>
                <a:effectLst>
                  <a:outerShdw dist="45791" dir="2021404" algn="ctr" rotWithShape="0">
                    <a:schemeClr val="tx1">
                      <a:alpha val="5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20xx</a:t>
            </a:r>
            <a:r>
              <a:rPr lang="zh-CN" altLang="en-US" sz="3600" b="1" kern="10" dirty="0" smtClean="0">
                <a:gradFill rotWithShape="1">
                  <a:gsLst>
                    <a:gs pos="0">
                      <a:srgbClr val="FFCC66"/>
                    </a:gs>
                    <a:gs pos="50000">
                      <a:srgbClr val="FFFFCC"/>
                    </a:gs>
                    <a:gs pos="100000">
                      <a:srgbClr val="FFCC66"/>
                    </a:gs>
                  </a:gsLst>
                  <a:lin ang="18900000" scaled="1"/>
                </a:gradFill>
                <a:effectLst>
                  <a:outerShdw dist="45791" dir="2021404" algn="ctr" rotWithShape="0">
                    <a:schemeClr val="tx1">
                      <a:alpha val="5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年度</a:t>
            </a:r>
            <a:r>
              <a:rPr lang="zh-CN" altLang="en-US" sz="3600" b="1" kern="10" dirty="0">
                <a:gradFill rotWithShape="1">
                  <a:gsLst>
                    <a:gs pos="0">
                      <a:srgbClr val="FFCC66"/>
                    </a:gs>
                    <a:gs pos="50000">
                      <a:srgbClr val="FFFFCC"/>
                    </a:gs>
                    <a:gs pos="100000">
                      <a:srgbClr val="FFCC66"/>
                    </a:gs>
                  </a:gsLst>
                  <a:lin ang="18900000" scaled="1"/>
                </a:gradFill>
                <a:effectLst>
                  <a:outerShdw dist="45791" dir="2021404" algn="ctr" rotWithShape="0">
                    <a:schemeClr val="tx1">
                      <a:alpha val="5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颁奖盛典</a:t>
            </a:r>
          </a:p>
        </p:txBody>
      </p:sp>
      <p:grpSp>
        <p:nvGrpSpPr>
          <p:cNvPr id="12" name="Group 6"/>
          <p:cNvGrpSpPr>
            <a:grpSpLocks/>
          </p:cNvGrpSpPr>
          <p:nvPr/>
        </p:nvGrpSpPr>
        <p:grpSpPr bwMode="auto">
          <a:xfrm>
            <a:off x="3491880" y="2856880"/>
            <a:ext cx="3165176" cy="699461"/>
            <a:chOff x="0" y="0"/>
            <a:chExt cx="1740" cy="286"/>
          </a:xfrm>
        </p:grpSpPr>
        <p:sp>
          <p:nvSpPr>
            <p:cNvPr id="13" name="WordArt 7"/>
            <p:cNvSpPr>
              <a:spLocks noChangeArrowheads="1" noChangeShapeType="1"/>
            </p:cNvSpPr>
            <p:nvPr/>
          </p:nvSpPr>
          <p:spPr bwMode="auto">
            <a:xfrm>
              <a:off x="0" y="11"/>
              <a:ext cx="936" cy="26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kern="10" dirty="0">
                  <a:ln w="1270">
                    <a:solidFill>
                      <a:srgbClr val="FFCC66"/>
                    </a:solidFill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FFCC66"/>
                      </a:gs>
                      <a:gs pos="100000">
                        <a:srgbClr val="FFFFCC"/>
                      </a:gs>
                    </a:gsLst>
                    <a:lin ang="2700000" scaled="1"/>
                  </a:gradFill>
                  <a:effectLst>
                    <a:outerShdw dist="45791" dir="2021404" algn="ctr" rotWithShape="0">
                      <a:schemeClr val="tx1">
                        <a:alpha val="50000"/>
                      </a:schemeClr>
                    </a:outerShdw>
                  </a:effectLst>
                  <a:latin typeface="方正大黑简体"/>
                  <a:ea typeface="方正大黑简体"/>
                </a:rPr>
                <a:t>LOGO</a:t>
              </a:r>
              <a:endParaRPr lang="zh-CN" altLang="en-US" sz="3600" b="1" kern="10" dirty="0">
                <a:ln w="1270">
                  <a:solidFill>
                    <a:srgbClr val="FFCC66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CC66"/>
                    </a:gs>
                    <a:gs pos="100000">
                      <a:srgbClr val="FFFFCC"/>
                    </a:gs>
                  </a:gsLst>
                  <a:lin ang="2700000" scaled="1"/>
                </a:gradFill>
                <a:effectLst>
                  <a:outerShdw dist="45791" dir="2021404" algn="ctr" rotWithShape="0">
                    <a:schemeClr val="tx1">
                      <a:alpha val="50000"/>
                    </a:schemeClr>
                  </a:outerShdw>
                </a:effectLst>
                <a:latin typeface="方正大黑简体"/>
                <a:ea typeface="方正大黑简体"/>
              </a:endParaRPr>
            </a:p>
          </p:txBody>
        </p:sp>
        <p:sp>
          <p:nvSpPr>
            <p:cNvPr id="14" name="WordArt 8"/>
            <p:cNvSpPr>
              <a:spLocks noChangeArrowheads="1" noChangeShapeType="1"/>
            </p:cNvSpPr>
            <p:nvPr/>
          </p:nvSpPr>
          <p:spPr bwMode="auto">
            <a:xfrm>
              <a:off x="957" y="0"/>
              <a:ext cx="783" cy="17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1270">
                    <a:solidFill>
                      <a:srgbClr val="FFCC66"/>
                    </a:solidFill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FFCC66"/>
                      </a:gs>
                      <a:gs pos="100000">
                        <a:srgbClr val="FFFFCC"/>
                      </a:gs>
                    </a:gsLst>
                    <a:lin ang="2700000" scaled="1"/>
                  </a:gradFill>
                  <a:effectLst>
                    <a:outerShdw dist="28398" dir="1593903" algn="ctr" rotWithShape="0">
                      <a:schemeClr val="tx1">
                        <a:alpha val="50000"/>
                      </a:schemeClr>
                    </a:outerShdw>
                  </a:effectLst>
                  <a:latin typeface="宋体"/>
                  <a:ea typeface="宋体"/>
                </a:rPr>
                <a:t>公司名称</a:t>
              </a:r>
            </a:p>
          </p:txBody>
        </p:sp>
        <p:sp>
          <p:nvSpPr>
            <p:cNvPr id="15" name="WordArt 9"/>
            <p:cNvSpPr>
              <a:spLocks noChangeArrowheads="1" noChangeShapeType="1"/>
            </p:cNvSpPr>
            <p:nvPr/>
          </p:nvSpPr>
          <p:spPr bwMode="auto">
            <a:xfrm>
              <a:off x="964" y="188"/>
              <a:ext cx="773" cy="9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1270">
                    <a:solidFill>
                      <a:srgbClr val="FFCC66"/>
                    </a:solidFill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FFCC66"/>
                      </a:gs>
                      <a:gs pos="100000">
                        <a:srgbClr val="FFFFCC"/>
                      </a:gs>
                    </a:gsLst>
                    <a:lin ang="2700000" scaled="1"/>
                  </a:gradFill>
                  <a:effectLst>
                    <a:outerShdw dist="28398" dir="1593903" algn="ctr" rotWithShape="0">
                      <a:schemeClr val="tx1">
                        <a:alpha val="50000"/>
                      </a:schemeClr>
                    </a:outerShdw>
                  </a:effectLst>
                  <a:latin typeface="方正大黑简体"/>
                  <a:ea typeface="方正大黑简体"/>
                </a:rPr>
                <a:t>CORPORATION</a:t>
              </a:r>
              <a:endParaRPr lang="zh-CN" altLang="en-US" sz="3600" kern="10">
                <a:ln w="1270">
                  <a:solidFill>
                    <a:srgbClr val="FFCC66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CC66"/>
                    </a:gs>
                    <a:gs pos="100000">
                      <a:srgbClr val="FFFFCC"/>
                    </a:gs>
                  </a:gsLst>
                  <a:lin ang="2700000" scaled="1"/>
                </a:gradFill>
                <a:effectLst>
                  <a:outerShdw dist="28398" dir="1593903" algn="ctr" rotWithShape="0">
                    <a:schemeClr val="tx1">
                      <a:alpha val="50000"/>
                    </a:schemeClr>
                  </a:outerShdw>
                </a:effectLst>
                <a:latin typeface="方正大黑简体"/>
                <a:ea typeface="方正大黑简体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15816" y="4155132"/>
            <a:ext cx="3735783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riblet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汇报人：千库网  汇报时间：</a:t>
            </a: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8522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ut/>
      </p:transition>
    </mc:Choice>
    <mc:Fallback>
      <p:transition spd="slow" advClick="0" advTm="3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3" showWhenStopped="0">
                <p:cTn id="2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11760" y="1419823"/>
            <a:ext cx="4498230" cy="3092813"/>
            <a:chOff x="2411760" y="1419823"/>
            <a:chExt cx="4498230" cy="3092813"/>
          </a:xfrm>
        </p:grpSpPr>
        <p:pic>
          <p:nvPicPr>
            <p:cNvPr id="3074" name="Picture 2" descr="F:\awards\k_0022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0" y="1419823"/>
              <a:ext cx="4498230" cy="3092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2788369" y="1699856"/>
              <a:ext cx="3580181" cy="2275878"/>
            </a:xfrm>
            <a:custGeom>
              <a:avLst/>
              <a:gdLst>
                <a:gd name="T0" fmla="*/ 1978 w 3187"/>
                <a:gd name="T1" fmla="*/ 2023 h 2023"/>
                <a:gd name="T2" fmla="*/ 61 w 3187"/>
                <a:gd name="T3" fmla="*/ 2023 h 2023"/>
                <a:gd name="T4" fmla="*/ 0 w 3187"/>
                <a:gd name="T5" fmla="*/ 1963 h 2023"/>
                <a:gd name="T6" fmla="*/ 0 w 3187"/>
                <a:gd name="T7" fmla="*/ 60 h 2023"/>
                <a:gd name="T8" fmla="*/ 61 w 3187"/>
                <a:gd name="T9" fmla="*/ 0 h 2023"/>
                <a:gd name="T10" fmla="*/ 3127 w 3187"/>
                <a:gd name="T11" fmla="*/ 0 h 2023"/>
                <a:gd name="T12" fmla="*/ 3187 w 3187"/>
                <a:gd name="T13" fmla="*/ 60 h 2023"/>
                <a:gd name="T14" fmla="*/ 3187 w 3187"/>
                <a:gd name="T15" fmla="*/ 1058 h 2023"/>
                <a:gd name="T16" fmla="*/ 1978 w 3187"/>
                <a:gd name="T17" fmla="*/ 2023 h 2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7" h="2023">
                  <a:moveTo>
                    <a:pt x="1978" y="2023"/>
                  </a:moveTo>
                  <a:cubicBezTo>
                    <a:pt x="61" y="2023"/>
                    <a:pt x="61" y="2023"/>
                    <a:pt x="61" y="2023"/>
                  </a:cubicBezTo>
                  <a:cubicBezTo>
                    <a:pt x="27" y="2023"/>
                    <a:pt x="0" y="1996"/>
                    <a:pt x="0" y="196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3127" y="0"/>
                    <a:pt x="3127" y="0"/>
                    <a:pt x="3127" y="0"/>
                  </a:cubicBezTo>
                  <a:cubicBezTo>
                    <a:pt x="3160" y="0"/>
                    <a:pt x="3187" y="27"/>
                    <a:pt x="3187" y="60"/>
                  </a:cubicBezTo>
                  <a:cubicBezTo>
                    <a:pt x="3187" y="1058"/>
                    <a:pt x="3187" y="1058"/>
                    <a:pt x="3187" y="1058"/>
                  </a:cubicBezTo>
                  <a:lnTo>
                    <a:pt x="1978" y="2023"/>
                  </a:lnTo>
                  <a:close/>
                </a:path>
              </a:pathLst>
            </a:custGeom>
            <a:blipFill dpi="0" rotWithShape="1">
              <a:blip r:embed="rId4"/>
              <a:srcRect/>
              <a:stretch>
                <a:fillRect t="-4000" b="-4000"/>
              </a:stretch>
            </a:blipFill>
            <a:ln>
              <a:solidFill>
                <a:srgbClr val="FFCC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Picture 3" descr="F:\awards\awards_0027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83509"/>
            <a:ext cx="1729751" cy="302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635896" y="712252"/>
            <a:ext cx="187220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riblet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最佳</a:t>
            </a:r>
            <a:r>
              <a:rPr lang="zh-CN" altLang="en-US" sz="28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团队</a:t>
            </a:r>
            <a:endParaRPr lang="zh-CN" altLang="en-US" sz="2800" b="1" cap="none" spc="0" dirty="0">
              <a:ln w="11430">
                <a:solidFill>
                  <a:srgbClr val="FFFF00"/>
                </a:solidFill>
              </a:ln>
              <a:solidFill>
                <a:srgbClr val="FFC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78312" y="3632401"/>
            <a:ext cx="83167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riblet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dist"/>
            <a:r>
              <a:rPr lang="zh-CN" altLang="en-US" sz="1600" cap="none" spc="0" dirty="0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企划部</a:t>
            </a:r>
            <a:endParaRPr lang="zh-CN" altLang="en-US" sz="1600" cap="none" spc="0" dirty="0">
              <a:ln w="11430">
                <a:solidFill>
                  <a:srgbClr val="FFFF00"/>
                </a:solidFill>
              </a:ln>
              <a:solidFill>
                <a:srgbClr val="FFC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38173" y="3939108"/>
            <a:ext cx="1511952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riblet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900" b="1" dirty="0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YOUR COMPANY NAME</a:t>
            </a:r>
            <a:endParaRPr lang="zh-CN" altLang="en-US" sz="900" b="1" cap="none" spc="0" dirty="0">
              <a:ln w="11430">
                <a:solidFill>
                  <a:srgbClr val="FFFF00"/>
                </a:solidFill>
              </a:ln>
              <a:solidFill>
                <a:srgbClr val="FFC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53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ut/>
      </p:transition>
    </mc:Choice>
    <mc:Fallback>
      <p:transition spd="slow" advClick="0" advTm="3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35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3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F:\awards\awards_0027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72083"/>
            <a:ext cx="1400572" cy="24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WordArt 4"/>
          <p:cNvSpPr>
            <a:spLocks noChangeArrowheads="1" noChangeShapeType="1"/>
          </p:cNvSpPr>
          <p:nvPr/>
        </p:nvSpPr>
        <p:spPr bwMode="auto">
          <a:xfrm>
            <a:off x="2717130" y="1976129"/>
            <a:ext cx="4375150" cy="882859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 dirty="0" smtClean="0">
                <a:ln w="1270">
                  <a:solidFill>
                    <a:srgbClr val="FFCC66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CC66"/>
                    </a:gs>
                    <a:gs pos="50000">
                      <a:srgbClr val="FFFFCC"/>
                    </a:gs>
                    <a:gs pos="100000">
                      <a:srgbClr val="FFCC66"/>
                    </a:gs>
                  </a:gsLst>
                  <a:lin ang="18900000" scaled="1"/>
                </a:gradFill>
                <a:effectLst>
                  <a:outerShdw dist="45791" dir="2021404" algn="ctr" rotWithShape="0">
                    <a:schemeClr val="tx1">
                      <a:alpha val="50000"/>
                    </a:schemeClr>
                  </a:outerShdw>
                </a:effectLst>
                <a:latin typeface="宋体"/>
                <a:ea typeface="宋体"/>
              </a:rPr>
              <a:t>最佳</a:t>
            </a:r>
            <a:r>
              <a:rPr lang="en-US" altLang="zh-CN" sz="3600" b="1" kern="10" dirty="0" smtClean="0">
                <a:ln w="1270">
                  <a:solidFill>
                    <a:srgbClr val="FFCC66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CC66"/>
                    </a:gs>
                    <a:gs pos="50000">
                      <a:srgbClr val="FFFFCC"/>
                    </a:gs>
                    <a:gs pos="100000">
                      <a:srgbClr val="FFCC66"/>
                    </a:gs>
                  </a:gsLst>
                  <a:lin ang="18900000" scaled="1"/>
                </a:gradFill>
                <a:effectLst>
                  <a:outerShdw dist="45791" dir="2021404" algn="ctr" rotWithShape="0">
                    <a:schemeClr val="tx1">
                      <a:alpha val="50000"/>
                    </a:schemeClr>
                  </a:outerShdw>
                </a:effectLst>
                <a:latin typeface="宋体"/>
                <a:ea typeface="宋体"/>
              </a:rPr>
              <a:t>XXXX</a:t>
            </a:r>
            <a:endParaRPr lang="zh-CN" altLang="en-US" sz="3600" b="1" kern="10" dirty="0">
              <a:ln w="1270">
                <a:solidFill>
                  <a:srgbClr val="FFCC66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FFCC66"/>
                  </a:gs>
                  <a:gs pos="50000">
                    <a:srgbClr val="FFFFCC"/>
                  </a:gs>
                  <a:gs pos="100000">
                    <a:srgbClr val="FFCC66"/>
                  </a:gs>
                </a:gsLst>
                <a:lin ang="18900000" scaled="1"/>
              </a:gradFill>
              <a:effectLst>
                <a:outerShdw dist="45791" dir="2021404" algn="ctr" rotWithShape="0">
                  <a:schemeClr val="tx1">
                    <a:alpha val="50000"/>
                  </a:schemeClr>
                </a:outerShdw>
              </a:effectLst>
              <a:latin typeface="宋体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994976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ut/>
      </p:transition>
    </mc:Choice>
    <mc:Fallback>
      <p:transition spd="slow" advClick="0" advTm="3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F:\awards\awards_0027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272083"/>
            <a:ext cx="1400572" cy="24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WordArt 4"/>
          <p:cNvSpPr>
            <a:spLocks noChangeArrowheads="1" noChangeShapeType="1"/>
          </p:cNvSpPr>
          <p:nvPr/>
        </p:nvSpPr>
        <p:spPr bwMode="auto">
          <a:xfrm>
            <a:off x="2501106" y="1976129"/>
            <a:ext cx="5311254" cy="882859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kern="10" smtClean="0">
                <a:ln w="1270">
                  <a:solidFill>
                    <a:srgbClr val="FFCC66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CC66"/>
                    </a:gs>
                    <a:gs pos="50000">
                      <a:srgbClr val="FFFFCC"/>
                    </a:gs>
                    <a:gs pos="100000">
                      <a:srgbClr val="FFCC66"/>
                    </a:gs>
                  </a:gsLst>
                  <a:lin ang="18900000" scaled="1"/>
                </a:gradFill>
                <a:effectLst>
                  <a:outerShdw dist="45791" dir="2021404" algn="ctr" rotWithShape="0">
                    <a:schemeClr val="tx1">
                      <a:alpha val="50000"/>
                    </a:schemeClr>
                  </a:outerShdw>
                </a:effectLst>
                <a:latin typeface="宋体"/>
                <a:ea typeface="宋体"/>
              </a:rPr>
              <a:t>20xx</a:t>
            </a:r>
            <a:r>
              <a:rPr lang="zh-CN" altLang="en-US" sz="3600" b="1" kern="10" smtClean="0">
                <a:ln w="1270">
                  <a:solidFill>
                    <a:srgbClr val="FFCC66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CC66"/>
                    </a:gs>
                    <a:gs pos="50000">
                      <a:srgbClr val="FFFFCC"/>
                    </a:gs>
                    <a:gs pos="100000">
                      <a:srgbClr val="FFCC66"/>
                    </a:gs>
                  </a:gsLst>
                  <a:lin ang="18900000" scaled="1"/>
                </a:gradFill>
                <a:effectLst>
                  <a:outerShdw dist="45791" dir="2021404" algn="ctr" rotWithShape="0">
                    <a:schemeClr val="tx1">
                      <a:alpha val="50000"/>
                    </a:schemeClr>
                  </a:outerShdw>
                </a:effectLst>
                <a:latin typeface="宋体"/>
                <a:ea typeface="宋体"/>
              </a:rPr>
              <a:t>新年快乐</a:t>
            </a:r>
            <a:r>
              <a:rPr lang="zh-CN" altLang="en-US" sz="3600" b="1" kern="10" dirty="0" smtClean="0">
                <a:ln w="1270">
                  <a:solidFill>
                    <a:srgbClr val="FFCC66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CC66"/>
                    </a:gs>
                    <a:gs pos="50000">
                      <a:srgbClr val="FFFFCC"/>
                    </a:gs>
                    <a:gs pos="100000">
                      <a:srgbClr val="FFCC66"/>
                    </a:gs>
                  </a:gsLst>
                  <a:lin ang="18900000" scaled="1"/>
                </a:gradFill>
                <a:effectLst>
                  <a:outerShdw dist="45791" dir="2021404" algn="ctr" rotWithShape="0">
                    <a:schemeClr val="tx1">
                      <a:alpha val="50000"/>
                    </a:schemeClr>
                  </a:outerShdw>
                </a:effectLst>
                <a:latin typeface="宋体"/>
                <a:ea typeface="宋体"/>
              </a:rPr>
              <a:t>！</a:t>
            </a:r>
            <a:endParaRPr lang="zh-CN" altLang="en-US" sz="3600" b="1" kern="10" dirty="0">
              <a:ln w="1270">
                <a:solidFill>
                  <a:srgbClr val="FFCC66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FFCC66"/>
                  </a:gs>
                  <a:gs pos="50000">
                    <a:srgbClr val="FFFFCC"/>
                  </a:gs>
                  <a:gs pos="100000">
                    <a:srgbClr val="FFCC66"/>
                  </a:gs>
                </a:gsLst>
                <a:lin ang="18900000" scaled="1"/>
              </a:gradFill>
              <a:effectLst>
                <a:outerShdw dist="45791" dir="2021404" algn="ctr" rotWithShape="0">
                  <a:schemeClr val="tx1">
                    <a:alpha val="50000"/>
                  </a:schemeClr>
                </a:outerShdw>
              </a:effectLst>
              <a:latin typeface="宋体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690193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ut/>
      </p:transition>
    </mc:Choice>
    <mc:Fallback>
      <p:transition spd="slow" advClick="0" advTm="3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F:\awards\awards_0027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72083"/>
            <a:ext cx="1400572" cy="24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WordArt 4"/>
          <p:cNvSpPr>
            <a:spLocks noChangeArrowheads="1" noChangeShapeType="1"/>
          </p:cNvSpPr>
          <p:nvPr/>
        </p:nvSpPr>
        <p:spPr bwMode="auto">
          <a:xfrm>
            <a:off x="2717130" y="1976129"/>
            <a:ext cx="4375150" cy="882859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 dirty="0" smtClean="0">
                <a:ln w="1270">
                  <a:solidFill>
                    <a:srgbClr val="FFCC66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CC66"/>
                    </a:gs>
                    <a:gs pos="50000">
                      <a:srgbClr val="FFFFCC"/>
                    </a:gs>
                    <a:gs pos="100000">
                      <a:srgbClr val="FFCC66"/>
                    </a:gs>
                  </a:gsLst>
                  <a:lin ang="18900000" scaled="1"/>
                </a:gradFill>
                <a:effectLst>
                  <a:outerShdw dist="45791" dir="2021404" algn="ctr" rotWithShape="0">
                    <a:schemeClr val="tx1">
                      <a:alpha val="50000"/>
                    </a:schemeClr>
                  </a:outerShdw>
                </a:effectLst>
                <a:latin typeface="宋体"/>
                <a:ea typeface="宋体"/>
              </a:rPr>
              <a:t>领导致辞</a:t>
            </a:r>
            <a:endParaRPr lang="zh-CN" altLang="en-US" sz="3600" b="1" kern="10" dirty="0">
              <a:ln w="1270">
                <a:solidFill>
                  <a:srgbClr val="FFCC66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FFCC66"/>
                  </a:gs>
                  <a:gs pos="50000">
                    <a:srgbClr val="FFFFCC"/>
                  </a:gs>
                  <a:gs pos="100000">
                    <a:srgbClr val="FFCC66"/>
                  </a:gs>
                </a:gsLst>
                <a:lin ang="18900000" scaled="1"/>
              </a:gradFill>
              <a:effectLst>
                <a:outerShdw dist="45791" dir="2021404" algn="ctr" rotWithShape="0">
                  <a:schemeClr val="tx1">
                    <a:alpha val="50000"/>
                  </a:schemeClr>
                </a:outerShdw>
              </a:effectLst>
              <a:latin typeface="宋体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019948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ut/>
      </p:transition>
    </mc:Choice>
    <mc:Fallback>
      <p:transition spd="slow" advClick="0" advTm="3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F:\awards\awards_0027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72083"/>
            <a:ext cx="1400572" cy="24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WordArt 4"/>
          <p:cNvSpPr>
            <a:spLocks noChangeArrowheads="1" noChangeShapeType="1"/>
          </p:cNvSpPr>
          <p:nvPr/>
        </p:nvSpPr>
        <p:spPr bwMode="auto">
          <a:xfrm>
            <a:off x="2717130" y="1976129"/>
            <a:ext cx="4375150" cy="882859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 dirty="0" smtClean="0">
                <a:ln w="1270">
                  <a:solidFill>
                    <a:srgbClr val="FFCC66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CC66"/>
                    </a:gs>
                    <a:gs pos="50000">
                      <a:srgbClr val="FFFFCC"/>
                    </a:gs>
                    <a:gs pos="100000">
                      <a:srgbClr val="FFCC66"/>
                    </a:gs>
                  </a:gsLst>
                  <a:lin ang="18900000" scaled="1"/>
                </a:gradFill>
                <a:effectLst>
                  <a:outerShdw dist="45791" dir="2021404" algn="ctr" rotWithShape="0">
                    <a:schemeClr val="tx1">
                      <a:alpha val="50000"/>
                    </a:schemeClr>
                  </a:outerShdw>
                </a:effectLst>
                <a:latin typeface="宋体"/>
                <a:ea typeface="宋体"/>
              </a:rPr>
              <a:t>优秀员工</a:t>
            </a:r>
            <a:endParaRPr lang="zh-CN" altLang="en-US" sz="3600" b="1" kern="10" dirty="0">
              <a:ln w="1270">
                <a:solidFill>
                  <a:srgbClr val="FFCC66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FFCC66"/>
                  </a:gs>
                  <a:gs pos="50000">
                    <a:srgbClr val="FFFFCC"/>
                  </a:gs>
                  <a:gs pos="100000">
                    <a:srgbClr val="FFCC66"/>
                  </a:gs>
                </a:gsLst>
                <a:lin ang="18900000" scaled="1"/>
              </a:gradFill>
              <a:effectLst>
                <a:outerShdw dist="45791" dir="2021404" algn="ctr" rotWithShape="0">
                  <a:schemeClr val="tx1">
                    <a:alpha val="50000"/>
                  </a:schemeClr>
                </a:outerShdw>
              </a:effectLst>
              <a:latin typeface="宋体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085282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ut/>
      </p:transition>
    </mc:Choice>
    <mc:Fallback>
      <p:transition spd="slow" advClick="0" advTm="3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11760" y="1419823"/>
            <a:ext cx="4498230" cy="3092813"/>
            <a:chOff x="2411760" y="1419823"/>
            <a:chExt cx="4498230" cy="3092813"/>
          </a:xfrm>
        </p:grpSpPr>
        <p:pic>
          <p:nvPicPr>
            <p:cNvPr id="3074" name="Picture 2" descr="F:\awards\k_0022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0" y="1419823"/>
              <a:ext cx="4498230" cy="3092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2788369" y="1699856"/>
              <a:ext cx="3580181" cy="2275878"/>
            </a:xfrm>
            <a:custGeom>
              <a:avLst/>
              <a:gdLst>
                <a:gd name="T0" fmla="*/ 1978 w 3187"/>
                <a:gd name="T1" fmla="*/ 2023 h 2023"/>
                <a:gd name="T2" fmla="*/ 61 w 3187"/>
                <a:gd name="T3" fmla="*/ 2023 h 2023"/>
                <a:gd name="T4" fmla="*/ 0 w 3187"/>
                <a:gd name="T5" fmla="*/ 1963 h 2023"/>
                <a:gd name="T6" fmla="*/ 0 w 3187"/>
                <a:gd name="T7" fmla="*/ 60 h 2023"/>
                <a:gd name="T8" fmla="*/ 61 w 3187"/>
                <a:gd name="T9" fmla="*/ 0 h 2023"/>
                <a:gd name="T10" fmla="*/ 3127 w 3187"/>
                <a:gd name="T11" fmla="*/ 0 h 2023"/>
                <a:gd name="T12" fmla="*/ 3187 w 3187"/>
                <a:gd name="T13" fmla="*/ 60 h 2023"/>
                <a:gd name="T14" fmla="*/ 3187 w 3187"/>
                <a:gd name="T15" fmla="*/ 1058 h 2023"/>
                <a:gd name="T16" fmla="*/ 1978 w 3187"/>
                <a:gd name="T17" fmla="*/ 2023 h 2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7" h="2023">
                  <a:moveTo>
                    <a:pt x="1978" y="2023"/>
                  </a:moveTo>
                  <a:cubicBezTo>
                    <a:pt x="61" y="2023"/>
                    <a:pt x="61" y="2023"/>
                    <a:pt x="61" y="2023"/>
                  </a:cubicBezTo>
                  <a:cubicBezTo>
                    <a:pt x="27" y="2023"/>
                    <a:pt x="0" y="1996"/>
                    <a:pt x="0" y="196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3127" y="0"/>
                    <a:pt x="3127" y="0"/>
                    <a:pt x="3127" y="0"/>
                  </a:cubicBezTo>
                  <a:cubicBezTo>
                    <a:pt x="3160" y="0"/>
                    <a:pt x="3187" y="27"/>
                    <a:pt x="3187" y="60"/>
                  </a:cubicBezTo>
                  <a:cubicBezTo>
                    <a:pt x="3187" y="1058"/>
                    <a:pt x="3187" y="1058"/>
                    <a:pt x="3187" y="1058"/>
                  </a:cubicBezTo>
                  <a:lnTo>
                    <a:pt x="1978" y="2023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solidFill>
                <a:srgbClr val="FFCC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Picture 3" descr="F:\awards\awards_0027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83509"/>
            <a:ext cx="1729751" cy="302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635896" y="712252"/>
            <a:ext cx="187220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riblet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优秀员工</a:t>
            </a:r>
            <a:endParaRPr lang="zh-CN" altLang="en-US" sz="2800" b="1" cap="none" spc="0" dirty="0">
              <a:ln w="11430">
                <a:solidFill>
                  <a:srgbClr val="FFFF00"/>
                </a:solidFill>
              </a:ln>
              <a:solidFill>
                <a:srgbClr val="FFC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38185" y="3632401"/>
            <a:ext cx="71193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riblet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dist"/>
            <a:r>
              <a:rPr lang="zh-CN" altLang="en-US" sz="1600" dirty="0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丽莎</a:t>
            </a:r>
            <a:endParaRPr lang="zh-CN" altLang="en-US" sz="1600" cap="none" spc="0" dirty="0">
              <a:ln w="11430">
                <a:solidFill>
                  <a:srgbClr val="FFFF00"/>
                </a:solidFill>
              </a:ln>
              <a:solidFill>
                <a:srgbClr val="FFC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38173" y="3939108"/>
            <a:ext cx="1511952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riblet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900" b="1" dirty="0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YOUR COMPANY NAME</a:t>
            </a:r>
            <a:endParaRPr lang="zh-CN" altLang="en-US" sz="900" b="1" cap="none" spc="0" dirty="0">
              <a:ln w="11430">
                <a:solidFill>
                  <a:srgbClr val="FFFF00"/>
                </a:solidFill>
              </a:ln>
              <a:solidFill>
                <a:srgbClr val="FFC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017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ut/>
      </p:transition>
    </mc:Choice>
    <mc:Fallback>
      <p:transition spd="slow" advClick="0" advTm="3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35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3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11760" y="1419823"/>
            <a:ext cx="4498230" cy="3092813"/>
            <a:chOff x="2411760" y="1419823"/>
            <a:chExt cx="4498230" cy="3092813"/>
          </a:xfrm>
        </p:grpSpPr>
        <p:pic>
          <p:nvPicPr>
            <p:cNvPr id="3074" name="Picture 2" descr="F:\awards\k_0022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0" y="1419823"/>
              <a:ext cx="4498230" cy="3092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2788369" y="1699856"/>
              <a:ext cx="3580181" cy="2275878"/>
            </a:xfrm>
            <a:custGeom>
              <a:avLst/>
              <a:gdLst>
                <a:gd name="T0" fmla="*/ 1978 w 3187"/>
                <a:gd name="T1" fmla="*/ 2023 h 2023"/>
                <a:gd name="T2" fmla="*/ 61 w 3187"/>
                <a:gd name="T3" fmla="*/ 2023 h 2023"/>
                <a:gd name="T4" fmla="*/ 0 w 3187"/>
                <a:gd name="T5" fmla="*/ 1963 h 2023"/>
                <a:gd name="T6" fmla="*/ 0 w 3187"/>
                <a:gd name="T7" fmla="*/ 60 h 2023"/>
                <a:gd name="T8" fmla="*/ 61 w 3187"/>
                <a:gd name="T9" fmla="*/ 0 h 2023"/>
                <a:gd name="T10" fmla="*/ 3127 w 3187"/>
                <a:gd name="T11" fmla="*/ 0 h 2023"/>
                <a:gd name="T12" fmla="*/ 3187 w 3187"/>
                <a:gd name="T13" fmla="*/ 60 h 2023"/>
                <a:gd name="T14" fmla="*/ 3187 w 3187"/>
                <a:gd name="T15" fmla="*/ 1058 h 2023"/>
                <a:gd name="T16" fmla="*/ 1978 w 3187"/>
                <a:gd name="T17" fmla="*/ 2023 h 2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7" h="2023">
                  <a:moveTo>
                    <a:pt x="1978" y="2023"/>
                  </a:moveTo>
                  <a:cubicBezTo>
                    <a:pt x="61" y="2023"/>
                    <a:pt x="61" y="2023"/>
                    <a:pt x="61" y="2023"/>
                  </a:cubicBezTo>
                  <a:cubicBezTo>
                    <a:pt x="27" y="2023"/>
                    <a:pt x="0" y="1996"/>
                    <a:pt x="0" y="196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3127" y="0"/>
                    <a:pt x="3127" y="0"/>
                    <a:pt x="3127" y="0"/>
                  </a:cubicBezTo>
                  <a:cubicBezTo>
                    <a:pt x="3160" y="0"/>
                    <a:pt x="3187" y="27"/>
                    <a:pt x="3187" y="60"/>
                  </a:cubicBezTo>
                  <a:cubicBezTo>
                    <a:pt x="3187" y="1058"/>
                    <a:pt x="3187" y="1058"/>
                    <a:pt x="3187" y="1058"/>
                  </a:cubicBezTo>
                  <a:lnTo>
                    <a:pt x="1978" y="2023"/>
                  </a:lnTo>
                  <a:close/>
                </a:path>
              </a:pathLst>
            </a:custGeom>
            <a:blipFill dpi="0" rotWithShape="1">
              <a:blip r:embed="rId4"/>
              <a:srcRect/>
              <a:stretch>
                <a:fillRect t="-13000" b="-18000"/>
              </a:stretch>
            </a:blipFill>
            <a:ln>
              <a:solidFill>
                <a:srgbClr val="FFCC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Picture 3" descr="F:\awards\awards_0027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83509"/>
            <a:ext cx="1729751" cy="302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635896" y="712252"/>
            <a:ext cx="187220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riblet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优秀员工</a:t>
            </a:r>
            <a:endParaRPr lang="zh-CN" altLang="en-US" sz="2800" b="1" cap="none" spc="0" dirty="0">
              <a:ln w="11430">
                <a:solidFill>
                  <a:srgbClr val="FFFF00"/>
                </a:solidFill>
              </a:ln>
              <a:solidFill>
                <a:srgbClr val="FFC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40038" y="3632401"/>
            <a:ext cx="90822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riblet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dist"/>
            <a:r>
              <a:rPr lang="zh-CN" altLang="en-US" sz="1600" cap="none" spc="0" dirty="0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凯瑟琳</a:t>
            </a:r>
            <a:endParaRPr lang="zh-CN" altLang="en-US" sz="1600" cap="none" spc="0" dirty="0">
              <a:ln w="11430">
                <a:solidFill>
                  <a:srgbClr val="FFFF00"/>
                </a:solidFill>
              </a:ln>
              <a:solidFill>
                <a:srgbClr val="FFC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38173" y="3939108"/>
            <a:ext cx="1511952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riblet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900" b="1" dirty="0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YOUR COMPANY NAME</a:t>
            </a:r>
            <a:endParaRPr lang="zh-CN" altLang="en-US" sz="900" b="1" cap="none" spc="0" dirty="0">
              <a:ln w="11430">
                <a:solidFill>
                  <a:srgbClr val="FFFF00"/>
                </a:solidFill>
              </a:ln>
              <a:solidFill>
                <a:srgbClr val="FFC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052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ut/>
      </p:transition>
    </mc:Choice>
    <mc:Fallback>
      <p:transition spd="slow" advClick="0" advTm="3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35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3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11760" y="1419823"/>
            <a:ext cx="4498230" cy="3092813"/>
            <a:chOff x="2411760" y="1419823"/>
            <a:chExt cx="4498230" cy="3092813"/>
          </a:xfrm>
        </p:grpSpPr>
        <p:pic>
          <p:nvPicPr>
            <p:cNvPr id="3074" name="Picture 2" descr="F:\awards\k_0022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0" y="1419823"/>
              <a:ext cx="4498230" cy="3092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2788369" y="1699856"/>
              <a:ext cx="3580181" cy="2275878"/>
            </a:xfrm>
            <a:custGeom>
              <a:avLst/>
              <a:gdLst>
                <a:gd name="T0" fmla="*/ 1978 w 3187"/>
                <a:gd name="T1" fmla="*/ 2023 h 2023"/>
                <a:gd name="T2" fmla="*/ 61 w 3187"/>
                <a:gd name="T3" fmla="*/ 2023 h 2023"/>
                <a:gd name="T4" fmla="*/ 0 w 3187"/>
                <a:gd name="T5" fmla="*/ 1963 h 2023"/>
                <a:gd name="T6" fmla="*/ 0 w 3187"/>
                <a:gd name="T7" fmla="*/ 60 h 2023"/>
                <a:gd name="T8" fmla="*/ 61 w 3187"/>
                <a:gd name="T9" fmla="*/ 0 h 2023"/>
                <a:gd name="T10" fmla="*/ 3127 w 3187"/>
                <a:gd name="T11" fmla="*/ 0 h 2023"/>
                <a:gd name="T12" fmla="*/ 3187 w 3187"/>
                <a:gd name="T13" fmla="*/ 60 h 2023"/>
                <a:gd name="T14" fmla="*/ 3187 w 3187"/>
                <a:gd name="T15" fmla="*/ 1058 h 2023"/>
                <a:gd name="T16" fmla="*/ 1978 w 3187"/>
                <a:gd name="T17" fmla="*/ 2023 h 2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7" h="2023">
                  <a:moveTo>
                    <a:pt x="1978" y="2023"/>
                  </a:moveTo>
                  <a:cubicBezTo>
                    <a:pt x="61" y="2023"/>
                    <a:pt x="61" y="2023"/>
                    <a:pt x="61" y="2023"/>
                  </a:cubicBezTo>
                  <a:cubicBezTo>
                    <a:pt x="27" y="2023"/>
                    <a:pt x="0" y="1996"/>
                    <a:pt x="0" y="196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3127" y="0"/>
                    <a:pt x="3127" y="0"/>
                    <a:pt x="3127" y="0"/>
                  </a:cubicBezTo>
                  <a:cubicBezTo>
                    <a:pt x="3160" y="0"/>
                    <a:pt x="3187" y="27"/>
                    <a:pt x="3187" y="60"/>
                  </a:cubicBezTo>
                  <a:cubicBezTo>
                    <a:pt x="3187" y="1058"/>
                    <a:pt x="3187" y="1058"/>
                    <a:pt x="3187" y="1058"/>
                  </a:cubicBezTo>
                  <a:lnTo>
                    <a:pt x="1978" y="2023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solidFill>
                <a:srgbClr val="FFCC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Picture 3" descr="F:\awards\awards_0027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83509"/>
            <a:ext cx="1729751" cy="302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635896" y="712252"/>
            <a:ext cx="187220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riblet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优秀员工</a:t>
            </a:r>
            <a:endParaRPr lang="zh-CN" altLang="en-US" sz="2800" b="1" cap="none" spc="0" dirty="0">
              <a:ln w="11430">
                <a:solidFill>
                  <a:srgbClr val="FFFF00"/>
                </a:solidFill>
              </a:ln>
              <a:solidFill>
                <a:srgbClr val="FFC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78312" y="3632401"/>
            <a:ext cx="83167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riblet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dist"/>
            <a:r>
              <a:rPr lang="zh-CN" altLang="en-US" sz="1600" cap="none" spc="0" dirty="0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海瑟薇</a:t>
            </a:r>
            <a:endParaRPr lang="zh-CN" altLang="en-US" sz="1600" cap="none" spc="0" dirty="0">
              <a:ln w="11430">
                <a:solidFill>
                  <a:srgbClr val="FFFF00"/>
                </a:solidFill>
              </a:ln>
              <a:solidFill>
                <a:srgbClr val="FFC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38173" y="3939108"/>
            <a:ext cx="1511952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riblet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900" b="1" dirty="0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YOUR COMPANY NAME</a:t>
            </a:r>
            <a:endParaRPr lang="zh-CN" altLang="en-US" sz="900" b="1" cap="none" spc="0" dirty="0">
              <a:ln w="11430">
                <a:solidFill>
                  <a:srgbClr val="FFFF00"/>
                </a:solidFill>
              </a:ln>
              <a:solidFill>
                <a:srgbClr val="FFC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052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ut/>
      </p:transition>
    </mc:Choice>
    <mc:Fallback>
      <p:transition spd="slow" advClick="0" advTm="3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35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3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11760" y="1419823"/>
            <a:ext cx="4498230" cy="3092813"/>
            <a:chOff x="2411760" y="1419823"/>
            <a:chExt cx="4498230" cy="3092813"/>
          </a:xfrm>
        </p:grpSpPr>
        <p:pic>
          <p:nvPicPr>
            <p:cNvPr id="3074" name="Picture 2" descr="F:\awards\k_0022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0" y="1419823"/>
              <a:ext cx="4498230" cy="3092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2788369" y="1699856"/>
              <a:ext cx="3580181" cy="2275878"/>
            </a:xfrm>
            <a:custGeom>
              <a:avLst/>
              <a:gdLst>
                <a:gd name="T0" fmla="*/ 1978 w 3187"/>
                <a:gd name="T1" fmla="*/ 2023 h 2023"/>
                <a:gd name="T2" fmla="*/ 61 w 3187"/>
                <a:gd name="T3" fmla="*/ 2023 h 2023"/>
                <a:gd name="T4" fmla="*/ 0 w 3187"/>
                <a:gd name="T5" fmla="*/ 1963 h 2023"/>
                <a:gd name="T6" fmla="*/ 0 w 3187"/>
                <a:gd name="T7" fmla="*/ 60 h 2023"/>
                <a:gd name="T8" fmla="*/ 61 w 3187"/>
                <a:gd name="T9" fmla="*/ 0 h 2023"/>
                <a:gd name="T10" fmla="*/ 3127 w 3187"/>
                <a:gd name="T11" fmla="*/ 0 h 2023"/>
                <a:gd name="T12" fmla="*/ 3187 w 3187"/>
                <a:gd name="T13" fmla="*/ 60 h 2023"/>
                <a:gd name="T14" fmla="*/ 3187 w 3187"/>
                <a:gd name="T15" fmla="*/ 1058 h 2023"/>
                <a:gd name="T16" fmla="*/ 1978 w 3187"/>
                <a:gd name="T17" fmla="*/ 2023 h 2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7" h="2023">
                  <a:moveTo>
                    <a:pt x="1978" y="2023"/>
                  </a:moveTo>
                  <a:cubicBezTo>
                    <a:pt x="61" y="2023"/>
                    <a:pt x="61" y="2023"/>
                    <a:pt x="61" y="2023"/>
                  </a:cubicBezTo>
                  <a:cubicBezTo>
                    <a:pt x="27" y="2023"/>
                    <a:pt x="0" y="1996"/>
                    <a:pt x="0" y="196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3127" y="0"/>
                    <a:pt x="3127" y="0"/>
                    <a:pt x="3127" y="0"/>
                  </a:cubicBezTo>
                  <a:cubicBezTo>
                    <a:pt x="3160" y="0"/>
                    <a:pt x="3187" y="27"/>
                    <a:pt x="3187" y="60"/>
                  </a:cubicBezTo>
                  <a:cubicBezTo>
                    <a:pt x="3187" y="1058"/>
                    <a:pt x="3187" y="1058"/>
                    <a:pt x="3187" y="1058"/>
                  </a:cubicBezTo>
                  <a:lnTo>
                    <a:pt x="1978" y="2023"/>
                  </a:lnTo>
                  <a:close/>
                </a:path>
              </a:pathLst>
            </a:custGeom>
            <a:blipFill dpi="0" rotWithShape="1">
              <a:blip r:embed="rId4"/>
              <a:srcRect/>
              <a:stretch>
                <a:fillRect t="-4000" b="-4000"/>
              </a:stretch>
            </a:blipFill>
            <a:ln>
              <a:solidFill>
                <a:srgbClr val="FFCC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Picture 3" descr="F:\awards\awards_0027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83509"/>
            <a:ext cx="1729751" cy="302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635896" y="712252"/>
            <a:ext cx="187220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riblet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优秀员工</a:t>
            </a:r>
            <a:endParaRPr lang="zh-CN" altLang="en-US" sz="2800" b="1" cap="none" spc="0" dirty="0">
              <a:ln w="11430">
                <a:solidFill>
                  <a:srgbClr val="FFFF00"/>
                </a:solidFill>
              </a:ln>
              <a:solidFill>
                <a:srgbClr val="FFC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78312" y="3632401"/>
            <a:ext cx="83167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riblet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dist"/>
            <a:r>
              <a:rPr lang="zh-CN" altLang="en-US" sz="1600" cap="none" spc="0" dirty="0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斯蒂夫</a:t>
            </a:r>
            <a:endParaRPr lang="zh-CN" altLang="en-US" sz="1600" cap="none" spc="0" dirty="0">
              <a:ln w="11430">
                <a:solidFill>
                  <a:srgbClr val="FFFF00"/>
                </a:solidFill>
              </a:ln>
              <a:solidFill>
                <a:srgbClr val="FFC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38173" y="3939108"/>
            <a:ext cx="1511952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riblet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900" b="1" dirty="0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YOUR COMPANY NAME</a:t>
            </a:r>
            <a:endParaRPr lang="zh-CN" altLang="en-US" sz="900" b="1" cap="none" spc="0" dirty="0">
              <a:ln w="11430">
                <a:solidFill>
                  <a:srgbClr val="FFFF00"/>
                </a:solidFill>
              </a:ln>
              <a:solidFill>
                <a:srgbClr val="FFC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052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ut/>
      </p:transition>
    </mc:Choice>
    <mc:Fallback>
      <p:transition spd="slow" advClick="0" advTm="3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35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3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732716" y="963177"/>
            <a:ext cx="2562545" cy="1824597"/>
            <a:chOff x="4517233" y="890375"/>
            <a:chExt cx="2344638" cy="1669442"/>
          </a:xfrm>
        </p:grpSpPr>
        <p:pic>
          <p:nvPicPr>
            <p:cNvPr id="2050" name="Picture 2" descr="F:\awards\Nominees- 4Screens_0012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7233" y="890375"/>
              <a:ext cx="2344638" cy="1669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4773711" y="1131048"/>
              <a:ext cx="1736161" cy="1162050"/>
            </a:xfrm>
            <a:custGeom>
              <a:avLst/>
              <a:gdLst>
                <a:gd name="T0" fmla="*/ 1783 w 1860"/>
                <a:gd name="T1" fmla="*/ 1172 h 1245"/>
                <a:gd name="T2" fmla="*/ 1725 w 1860"/>
                <a:gd name="T3" fmla="*/ 1232 h 1245"/>
                <a:gd name="T4" fmla="*/ 145 w 1860"/>
                <a:gd name="T5" fmla="*/ 1245 h 1245"/>
                <a:gd name="T6" fmla="*/ 87 w 1860"/>
                <a:gd name="T7" fmla="*/ 1185 h 1245"/>
                <a:gd name="T8" fmla="*/ 0 w 1860"/>
                <a:gd name="T9" fmla="*/ 96 h 1245"/>
                <a:gd name="T10" fmla="*/ 58 w 1860"/>
                <a:gd name="T11" fmla="*/ 36 h 1245"/>
                <a:gd name="T12" fmla="*/ 1802 w 1860"/>
                <a:gd name="T13" fmla="*/ 0 h 1245"/>
                <a:gd name="T14" fmla="*/ 1860 w 1860"/>
                <a:gd name="T15" fmla="*/ 60 h 1245"/>
                <a:gd name="T16" fmla="*/ 1783 w 1860"/>
                <a:gd name="T17" fmla="*/ 117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0" h="1245">
                  <a:moveTo>
                    <a:pt x="1783" y="1172"/>
                  </a:moveTo>
                  <a:cubicBezTo>
                    <a:pt x="1783" y="1205"/>
                    <a:pt x="1757" y="1232"/>
                    <a:pt x="1725" y="1232"/>
                  </a:cubicBezTo>
                  <a:cubicBezTo>
                    <a:pt x="145" y="1245"/>
                    <a:pt x="145" y="1245"/>
                    <a:pt x="145" y="1245"/>
                  </a:cubicBezTo>
                  <a:cubicBezTo>
                    <a:pt x="113" y="1245"/>
                    <a:pt x="87" y="1218"/>
                    <a:pt x="87" y="118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63"/>
                    <a:pt x="26" y="36"/>
                    <a:pt x="58" y="36"/>
                  </a:cubicBezTo>
                  <a:cubicBezTo>
                    <a:pt x="1802" y="0"/>
                    <a:pt x="1802" y="0"/>
                    <a:pt x="1802" y="0"/>
                  </a:cubicBezTo>
                  <a:cubicBezTo>
                    <a:pt x="1834" y="0"/>
                    <a:pt x="1860" y="27"/>
                    <a:pt x="1860" y="60"/>
                  </a:cubicBezTo>
                  <a:lnTo>
                    <a:pt x="1783" y="1172"/>
                  </a:lnTo>
                  <a:close/>
                </a:path>
              </a:pathLst>
            </a:custGeom>
            <a:blipFill dpi="0" rotWithShape="0">
              <a:blip r:embed="rId4"/>
              <a:srcRect/>
              <a:stretch>
                <a:fillRect t="-7000" b="-11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" name="矩形 14"/>
          <p:cNvSpPr/>
          <p:nvPr/>
        </p:nvSpPr>
        <p:spPr>
          <a:xfrm>
            <a:off x="5545950" y="2653997"/>
            <a:ext cx="83167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riblet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dist"/>
            <a:r>
              <a:rPr lang="zh-CN" altLang="en-US" sz="1200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凯瑟琳</a:t>
            </a:r>
          </a:p>
        </p:txBody>
      </p:sp>
      <p:grpSp>
        <p:nvGrpSpPr>
          <p:cNvPr id="19" name="组合 18"/>
          <p:cNvGrpSpPr/>
          <p:nvPr/>
        </p:nvGrpSpPr>
        <p:grpSpPr>
          <a:xfrm flipH="1">
            <a:off x="1711161" y="963177"/>
            <a:ext cx="2734944" cy="1824597"/>
            <a:chOff x="4517233" y="890375"/>
            <a:chExt cx="2344638" cy="1669442"/>
          </a:xfrm>
        </p:grpSpPr>
        <p:pic>
          <p:nvPicPr>
            <p:cNvPr id="20" name="Picture 2" descr="F:\awards\Nominees- 4Screens_00127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7233" y="890375"/>
              <a:ext cx="2344638" cy="1669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Freeform 7"/>
            <p:cNvSpPr>
              <a:spLocks/>
            </p:cNvSpPr>
            <p:nvPr/>
          </p:nvSpPr>
          <p:spPr bwMode="auto">
            <a:xfrm>
              <a:off x="4773711" y="1131048"/>
              <a:ext cx="1736161" cy="1162050"/>
            </a:xfrm>
            <a:custGeom>
              <a:avLst/>
              <a:gdLst>
                <a:gd name="T0" fmla="*/ 1783 w 1860"/>
                <a:gd name="T1" fmla="*/ 1172 h 1245"/>
                <a:gd name="T2" fmla="*/ 1725 w 1860"/>
                <a:gd name="T3" fmla="*/ 1232 h 1245"/>
                <a:gd name="T4" fmla="*/ 145 w 1860"/>
                <a:gd name="T5" fmla="*/ 1245 h 1245"/>
                <a:gd name="T6" fmla="*/ 87 w 1860"/>
                <a:gd name="T7" fmla="*/ 1185 h 1245"/>
                <a:gd name="T8" fmla="*/ 0 w 1860"/>
                <a:gd name="T9" fmla="*/ 96 h 1245"/>
                <a:gd name="T10" fmla="*/ 58 w 1860"/>
                <a:gd name="T11" fmla="*/ 36 h 1245"/>
                <a:gd name="T12" fmla="*/ 1802 w 1860"/>
                <a:gd name="T13" fmla="*/ 0 h 1245"/>
                <a:gd name="T14" fmla="*/ 1860 w 1860"/>
                <a:gd name="T15" fmla="*/ 60 h 1245"/>
                <a:gd name="T16" fmla="*/ 1783 w 1860"/>
                <a:gd name="T17" fmla="*/ 117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0" h="1245">
                  <a:moveTo>
                    <a:pt x="1783" y="1172"/>
                  </a:moveTo>
                  <a:cubicBezTo>
                    <a:pt x="1783" y="1205"/>
                    <a:pt x="1757" y="1232"/>
                    <a:pt x="1725" y="1232"/>
                  </a:cubicBezTo>
                  <a:cubicBezTo>
                    <a:pt x="145" y="1245"/>
                    <a:pt x="145" y="1245"/>
                    <a:pt x="145" y="1245"/>
                  </a:cubicBezTo>
                  <a:cubicBezTo>
                    <a:pt x="113" y="1245"/>
                    <a:pt x="87" y="1218"/>
                    <a:pt x="87" y="118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63"/>
                    <a:pt x="26" y="36"/>
                    <a:pt x="58" y="36"/>
                  </a:cubicBezTo>
                  <a:cubicBezTo>
                    <a:pt x="1802" y="0"/>
                    <a:pt x="1802" y="0"/>
                    <a:pt x="1802" y="0"/>
                  </a:cubicBezTo>
                  <a:cubicBezTo>
                    <a:pt x="1834" y="0"/>
                    <a:pt x="1860" y="27"/>
                    <a:pt x="1860" y="60"/>
                  </a:cubicBezTo>
                  <a:lnTo>
                    <a:pt x="1783" y="1172"/>
                  </a:lnTo>
                  <a:close/>
                </a:path>
              </a:pathLst>
            </a:custGeom>
            <a:blipFill dpi="0" rotWithShape="0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2610594" y="2653997"/>
            <a:ext cx="83167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riblet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dist"/>
            <a:r>
              <a:rPr lang="zh-CN" altLang="en-US" sz="1200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丽莎</a:t>
            </a:r>
          </a:p>
        </p:txBody>
      </p:sp>
      <p:grpSp>
        <p:nvGrpSpPr>
          <p:cNvPr id="23" name="组合 22"/>
          <p:cNvGrpSpPr/>
          <p:nvPr/>
        </p:nvGrpSpPr>
        <p:grpSpPr>
          <a:xfrm flipV="1">
            <a:off x="4732716" y="2826786"/>
            <a:ext cx="2562545" cy="1857858"/>
            <a:chOff x="4517233" y="890375"/>
            <a:chExt cx="2344638" cy="1669442"/>
          </a:xfrm>
        </p:grpSpPr>
        <p:pic>
          <p:nvPicPr>
            <p:cNvPr id="24" name="Picture 2" descr="F:\awards\Nominees- 4Screens_0012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7233" y="890375"/>
              <a:ext cx="2344638" cy="1669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4773711" y="1131048"/>
              <a:ext cx="1736161" cy="1162050"/>
            </a:xfrm>
            <a:custGeom>
              <a:avLst/>
              <a:gdLst>
                <a:gd name="T0" fmla="*/ 1783 w 1860"/>
                <a:gd name="T1" fmla="*/ 1172 h 1245"/>
                <a:gd name="T2" fmla="*/ 1725 w 1860"/>
                <a:gd name="T3" fmla="*/ 1232 h 1245"/>
                <a:gd name="T4" fmla="*/ 145 w 1860"/>
                <a:gd name="T5" fmla="*/ 1245 h 1245"/>
                <a:gd name="T6" fmla="*/ 87 w 1860"/>
                <a:gd name="T7" fmla="*/ 1185 h 1245"/>
                <a:gd name="T8" fmla="*/ 0 w 1860"/>
                <a:gd name="T9" fmla="*/ 96 h 1245"/>
                <a:gd name="T10" fmla="*/ 58 w 1860"/>
                <a:gd name="T11" fmla="*/ 36 h 1245"/>
                <a:gd name="T12" fmla="*/ 1802 w 1860"/>
                <a:gd name="T13" fmla="*/ 0 h 1245"/>
                <a:gd name="T14" fmla="*/ 1860 w 1860"/>
                <a:gd name="T15" fmla="*/ 60 h 1245"/>
                <a:gd name="T16" fmla="*/ 1783 w 1860"/>
                <a:gd name="T17" fmla="*/ 117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0" h="1245">
                  <a:moveTo>
                    <a:pt x="1783" y="1172"/>
                  </a:moveTo>
                  <a:cubicBezTo>
                    <a:pt x="1783" y="1205"/>
                    <a:pt x="1757" y="1232"/>
                    <a:pt x="1725" y="1232"/>
                  </a:cubicBezTo>
                  <a:cubicBezTo>
                    <a:pt x="145" y="1245"/>
                    <a:pt x="145" y="1245"/>
                    <a:pt x="145" y="1245"/>
                  </a:cubicBezTo>
                  <a:cubicBezTo>
                    <a:pt x="113" y="1245"/>
                    <a:pt x="87" y="1218"/>
                    <a:pt x="87" y="118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63"/>
                    <a:pt x="26" y="36"/>
                    <a:pt x="58" y="36"/>
                  </a:cubicBezTo>
                  <a:cubicBezTo>
                    <a:pt x="1802" y="0"/>
                    <a:pt x="1802" y="0"/>
                    <a:pt x="1802" y="0"/>
                  </a:cubicBezTo>
                  <a:cubicBezTo>
                    <a:pt x="1834" y="0"/>
                    <a:pt x="1860" y="27"/>
                    <a:pt x="1860" y="60"/>
                  </a:cubicBezTo>
                  <a:lnTo>
                    <a:pt x="1783" y="1172"/>
                  </a:lnTo>
                  <a:close/>
                </a:path>
              </a:pathLst>
            </a:custGeom>
            <a:blipFill dpi="0" rotWithShape="0">
              <a:blip r:embed="rId4"/>
              <a:srcRect/>
              <a:stretch>
                <a:fillRect b="-1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6" name="矩形 25"/>
          <p:cNvSpPr/>
          <p:nvPr/>
        </p:nvSpPr>
        <p:spPr>
          <a:xfrm>
            <a:off x="5545950" y="4617628"/>
            <a:ext cx="83167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riblet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dist"/>
            <a:r>
              <a:rPr lang="zh-CN" altLang="en-US" sz="1200" cap="none" spc="0" dirty="0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斯蒂夫</a:t>
            </a:r>
            <a:endParaRPr lang="zh-CN" altLang="en-US" sz="1200" cap="none" spc="0" dirty="0">
              <a:ln w="11430">
                <a:solidFill>
                  <a:srgbClr val="FFFF00"/>
                </a:solidFill>
              </a:ln>
              <a:solidFill>
                <a:srgbClr val="FFC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 flipH="1" flipV="1">
            <a:off x="1711161" y="2826786"/>
            <a:ext cx="2734944" cy="1857858"/>
            <a:chOff x="4517233" y="890375"/>
            <a:chExt cx="2344638" cy="1669442"/>
          </a:xfrm>
        </p:grpSpPr>
        <p:pic>
          <p:nvPicPr>
            <p:cNvPr id="28" name="Picture 2" descr="F:\awards\Nominees- 4Screens_00127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7233" y="890375"/>
              <a:ext cx="2344638" cy="1669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4773711" y="1131048"/>
              <a:ext cx="1736161" cy="1162050"/>
            </a:xfrm>
            <a:custGeom>
              <a:avLst/>
              <a:gdLst>
                <a:gd name="T0" fmla="*/ 1783 w 1860"/>
                <a:gd name="T1" fmla="*/ 1172 h 1245"/>
                <a:gd name="T2" fmla="*/ 1725 w 1860"/>
                <a:gd name="T3" fmla="*/ 1232 h 1245"/>
                <a:gd name="T4" fmla="*/ 145 w 1860"/>
                <a:gd name="T5" fmla="*/ 1245 h 1245"/>
                <a:gd name="T6" fmla="*/ 87 w 1860"/>
                <a:gd name="T7" fmla="*/ 1185 h 1245"/>
                <a:gd name="T8" fmla="*/ 0 w 1860"/>
                <a:gd name="T9" fmla="*/ 96 h 1245"/>
                <a:gd name="T10" fmla="*/ 58 w 1860"/>
                <a:gd name="T11" fmla="*/ 36 h 1245"/>
                <a:gd name="T12" fmla="*/ 1802 w 1860"/>
                <a:gd name="T13" fmla="*/ 0 h 1245"/>
                <a:gd name="T14" fmla="*/ 1860 w 1860"/>
                <a:gd name="T15" fmla="*/ 60 h 1245"/>
                <a:gd name="T16" fmla="*/ 1783 w 1860"/>
                <a:gd name="T17" fmla="*/ 1172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0" h="1245">
                  <a:moveTo>
                    <a:pt x="1783" y="1172"/>
                  </a:moveTo>
                  <a:cubicBezTo>
                    <a:pt x="1783" y="1205"/>
                    <a:pt x="1757" y="1232"/>
                    <a:pt x="1725" y="1232"/>
                  </a:cubicBezTo>
                  <a:cubicBezTo>
                    <a:pt x="145" y="1245"/>
                    <a:pt x="145" y="1245"/>
                    <a:pt x="145" y="1245"/>
                  </a:cubicBezTo>
                  <a:cubicBezTo>
                    <a:pt x="113" y="1245"/>
                    <a:pt x="87" y="1218"/>
                    <a:pt x="87" y="118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63"/>
                    <a:pt x="26" y="36"/>
                    <a:pt x="58" y="36"/>
                  </a:cubicBezTo>
                  <a:cubicBezTo>
                    <a:pt x="1802" y="0"/>
                    <a:pt x="1802" y="0"/>
                    <a:pt x="1802" y="0"/>
                  </a:cubicBezTo>
                  <a:cubicBezTo>
                    <a:pt x="1834" y="0"/>
                    <a:pt x="1860" y="27"/>
                    <a:pt x="1860" y="60"/>
                  </a:cubicBezTo>
                  <a:lnTo>
                    <a:pt x="1783" y="1172"/>
                  </a:lnTo>
                  <a:close/>
                </a:path>
              </a:pathLst>
            </a:custGeom>
            <a:blipFill dpi="0" rotWithShape="0">
              <a:blip r:embed="rId4"/>
              <a:srcRect/>
              <a:stretch>
                <a:fillRect b="-1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2610594" y="4617628"/>
            <a:ext cx="83167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riblet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dist"/>
            <a:r>
              <a:rPr lang="zh-CN" altLang="en-US" sz="1200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海瑟薇</a:t>
            </a:r>
          </a:p>
        </p:txBody>
      </p:sp>
      <p:sp>
        <p:nvSpPr>
          <p:cNvPr id="31" name="矩形 30"/>
          <p:cNvSpPr/>
          <p:nvPr/>
        </p:nvSpPr>
        <p:spPr>
          <a:xfrm>
            <a:off x="3673742" y="247536"/>
            <a:ext cx="187220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riblet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优秀员工</a:t>
            </a:r>
            <a:endParaRPr lang="zh-CN" altLang="en-US" sz="2800" b="1" cap="none" spc="0" dirty="0">
              <a:ln w="11430">
                <a:solidFill>
                  <a:srgbClr val="FFFF00"/>
                </a:solidFill>
              </a:ln>
              <a:solidFill>
                <a:srgbClr val="FFC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2" name="Picture 3" descr="F:\awards\awards_0027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202" y="254156"/>
            <a:ext cx="335545" cy="58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545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ut/>
      </p:transition>
    </mc:Choice>
    <mc:Fallback>
      <p:transition spd="slow" advClick="0" advTm="3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3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3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3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3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3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2" grpId="0"/>
      <p:bldP spid="22" grpId="1"/>
      <p:bldP spid="26" grpId="0"/>
      <p:bldP spid="26" grpId="1"/>
      <p:bldP spid="30" grpId="0"/>
      <p:bldP spid="30" grpId="1"/>
      <p:bldP spid="31" grpId="0"/>
      <p:bldP spid="3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F:\awards\awards_0027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72083"/>
            <a:ext cx="1400572" cy="24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WordArt 4"/>
          <p:cNvSpPr>
            <a:spLocks noChangeArrowheads="1" noChangeShapeType="1"/>
          </p:cNvSpPr>
          <p:nvPr/>
        </p:nvSpPr>
        <p:spPr bwMode="auto">
          <a:xfrm>
            <a:off x="2717130" y="1976129"/>
            <a:ext cx="4375150" cy="882859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 dirty="0" smtClean="0">
                <a:ln w="1270">
                  <a:solidFill>
                    <a:srgbClr val="FFCC66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CC66"/>
                    </a:gs>
                    <a:gs pos="50000">
                      <a:srgbClr val="FFFFCC"/>
                    </a:gs>
                    <a:gs pos="100000">
                      <a:srgbClr val="FFCC66"/>
                    </a:gs>
                  </a:gsLst>
                  <a:lin ang="18900000" scaled="1"/>
                </a:gradFill>
                <a:effectLst>
                  <a:outerShdw dist="45791" dir="2021404" algn="ctr" rotWithShape="0">
                    <a:schemeClr val="tx1">
                      <a:alpha val="50000"/>
                    </a:schemeClr>
                  </a:outerShdw>
                </a:effectLst>
                <a:latin typeface="宋体"/>
                <a:ea typeface="宋体"/>
              </a:rPr>
              <a:t>最佳团队</a:t>
            </a:r>
            <a:endParaRPr lang="zh-CN" altLang="en-US" sz="3600" b="1" kern="10" dirty="0">
              <a:ln w="1270">
                <a:solidFill>
                  <a:srgbClr val="FFCC66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FFCC66"/>
                  </a:gs>
                  <a:gs pos="50000">
                    <a:srgbClr val="FFFFCC"/>
                  </a:gs>
                  <a:gs pos="100000">
                    <a:srgbClr val="FFCC66"/>
                  </a:gs>
                </a:gsLst>
                <a:lin ang="18900000" scaled="1"/>
              </a:gradFill>
              <a:effectLst>
                <a:outerShdw dist="45791" dir="2021404" algn="ctr" rotWithShape="0">
                  <a:schemeClr val="tx1">
                    <a:alpha val="50000"/>
                  </a:schemeClr>
                </a:outerShdw>
              </a:effectLst>
              <a:latin typeface="宋体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091663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ut/>
      </p:transition>
    </mc:Choice>
    <mc:Fallback>
      <p:transition spd="slow" advClick="0" advTm="3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RESOURCE_PATHS_HASH_PRESENTER" val="c7887deb032894440c8b90259889a3729456e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91440" tIns="45720" rIns="91440" bIns="45720">
        <a:spAutoFit/>
        <a:scene3d>
          <a:camera prst="orthographicFront"/>
          <a:lightRig rig="glow" dir="tl">
            <a:rot lat="0" lon="0" rev="5400000"/>
          </a:lightRig>
        </a:scene3d>
        <a:sp3d extrusionH="57150" contourW="12700">
          <a:bevelT w="25400" h="25400" prst="riblet"/>
          <a:contourClr>
            <a:schemeClr val="accent6">
              <a:shade val="73000"/>
            </a:schemeClr>
          </a:contourClr>
        </a:sp3d>
      </a:bodyPr>
      <a:lstStyle>
        <a:defPPr algn="l">
          <a:lnSpc>
            <a:spcPct val="150000"/>
          </a:lnSpc>
          <a:defRPr sz="1800" b="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95</Words>
  <Application>Microsoft Office PowerPoint</Application>
  <PresentationFormat>自定义</PresentationFormat>
  <Paragraphs>42</Paragraphs>
  <Slides>12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方正大黑简体</vt:lpstr>
      <vt:lpstr>华文中宋</vt:lpstr>
      <vt:lpstr>宋体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xxl-005</cp:lastModifiedBy>
  <cp:revision>53</cp:revision>
  <dcterms:created xsi:type="dcterms:W3CDTF">2015-11-02T01:41:28Z</dcterms:created>
  <dcterms:modified xsi:type="dcterms:W3CDTF">2017-08-08T06:05:49Z</dcterms:modified>
</cp:coreProperties>
</file>